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D6FF"/>
    <a:srgbClr val="73FDD6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8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alsh@afr63.fr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i-vélo, mi-snowboard : découvrez le snowscoot - France Montagnes - Site  Officiel des Stations de Ski en France">
            <a:extLst>
              <a:ext uri="{FF2B5EF4-FFF2-40B4-BE49-F238E27FC236}">
                <a16:creationId xmlns:a16="http://schemas.microsoft.com/office/drawing/2014/main" id="{58906790-F97C-4B67-9ED4-1DF9923DF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4" y="3578326"/>
            <a:ext cx="4806079" cy="330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-67070" y="473660"/>
            <a:ext cx="511090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Du 22 au 25 février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Séjour « Snowscoot »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ighlight>
                  <a:srgbClr val="FFFF00"/>
                </a:highligh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10-15 ans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2511E8-8E56-C647-A322-D84E3471F880}"/>
              </a:ext>
            </a:extLst>
          </p:cNvPr>
          <p:cNvSpPr txBox="1"/>
          <p:nvPr/>
        </p:nvSpPr>
        <p:spPr>
          <a:xfrm>
            <a:off x="-67072" y="-5814"/>
            <a:ext cx="5110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latin typeface="Abadi" panose="020B0604020104020204" pitchFamily="34" charset="0"/>
                <a:cs typeface="Bodoni MT Poster Compressed" panose="020F0302020204030204" pitchFamily="34" charset="0"/>
              </a:rPr>
              <a:t>Planète loisirs animation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9400AE4-89DB-A242-9505-403DB8C937D5}"/>
              </a:ext>
            </a:extLst>
          </p:cNvPr>
          <p:cNvSpPr txBox="1"/>
          <p:nvPr/>
        </p:nvSpPr>
        <p:spPr>
          <a:xfrm>
            <a:off x="4720201" y="3598446"/>
            <a:ext cx="48823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latin typeface="Abadi" panose="020B0604020104020204" pitchFamily="34" charset="0"/>
              </a:rPr>
              <a:t>Inscriptions et renseignements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07.82.84.51.16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alsh@afr63.fr</a:t>
            </a:r>
            <a:endParaRPr lang="fr-FR" sz="1600" dirty="0">
              <a:latin typeface="Abadi" panose="020B06040201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planete loisirs anim</a:t>
            </a:r>
            <a:endParaRPr lang="fr-FR" sz="1600" dirty="0">
              <a:latin typeface="Abadi" panose="020B0604020104020204" pitchFamily="34" charset="0"/>
            </a:endParaRP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16 rue du Sioulet, 63380 Pontaumur</a:t>
            </a:r>
          </a:p>
          <a:p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F3C66D-995D-CF4E-987B-875D305FF894}"/>
              </a:ext>
            </a:extLst>
          </p:cNvPr>
          <p:cNvSpPr/>
          <p:nvPr/>
        </p:nvSpPr>
        <p:spPr>
          <a:xfrm>
            <a:off x="53954" y="1779904"/>
            <a:ext cx="4932041" cy="240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Hébergement au LPA de Rochefort Montagne (63)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998A37-50C0-AA42-B71C-3419327106A4}"/>
              </a:ext>
            </a:extLst>
          </p:cNvPr>
          <p:cNvSpPr/>
          <p:nvPr/>
        </p:nvSpPr>
        <p:spPr>
          <a:xfrm rot="5400000">
            <a:off x="3995248" y="798776"/>
            <a:ext cx="1774130" cy="2073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50"/>
              </a:solidFill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1685B77D-6805-A54F-82D6-61438E317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211" y="2042180"/>
            <a:ext cx="2839741" cy="1489849"/>
          </a:xfrm>
          <a:prstGeom prst="rect">
            <a:avLst/>
          </a:prstGeom>
        </p:spPr>
      </p:pic>
      <p:graphicFrame>
        <p:nvGraphicFramePr>
          <p:cNvPr id="36" name="Tableau 36">
            <a:extLst>
              <a:ext uri="{FF2B5EF4-FFF2-40B4-BE49-F238E27FC236}">
                <a16:creationId xmlns:a16="http://schemas.microsoft.com/office/drawing/2014/main" id="{A3B2931B-AEC2-7B43-836F-B088939F9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91952"/>
              </p:ext>
            </p:extLst>
          </p:nvPr>
        </p:nvGraphicFramePr>
        <p:xfrm>
          <a:off x="5429469" y="1732397"/>
          <a:ext cx="346379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969">
                  <a:extLst>
                    <a:ext uri="{9D8B030D-6E8A-4147-A177-3AD203B41FA5}">
                      <a16:colId xmlns:a16="http://schemas.microsoft.com/office/drawing/2014/main" val="3892483871"/>
                    </a:ext>
                  </a:extLst>
                </a:gridCol>
                <a:gridCol w="1769825">
                  <a:extLst>
                    <a:ext uri="{9D8B030D-6E8A-4147-A177-3AD203B41FA5}">
                      <a16:colId xmlns:a16="http://schemas.microsoft.com/office/drawing/2014/main" val="79605951"/>
                    </a:ext>
                  </a:extLst>
                </a:gridCol>
              </a:tblGrid>
              <a:tr h="18436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Tarif formule tout compris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400541"/>
                  </a:ext>
                </a:extLst>
              </a:tr>
              <a:tr h="520555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Résidants communauté de communes Chavanon Combrailles et Volcans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Hors Communauté de communes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484406"/>
                  </a:ext>
                </a:extLst>
              </a:tr>
              <a:tr h="780832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115€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127€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 138€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 150€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QF&gt;1501:  161€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173€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184€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196€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207€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QF&gt;1501: 219€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60691"/>
                  </a:ext>
                </a:extLst>
              </a:tr>
            </a:tbl>
          </a:graphicData>
        </a:graphic>
      </p:graphicFrame>
      <p:pic>
        <p:nvPicPr>
          <p:cNvPr id="32" name="Image 31">
            <a:extLst>
              <a:ext uri="{FF2B5EF4-FFF2-40B4-BE49-F238E27FC236}">
                <a16:creationId xmlns:a16="http://schemas.microsoft.com/office/drawing/2014/main" id="{73D6067D-719B-4430-89D1-69BE7991A0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246" y="3919389"/>
            <a:ext cx="207466" cy="207466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69B5487E-7BA1-41EF-A92D-E234164DF6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98538" y="4173919"/>
            <a:ext cx="239231" cy="207466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E3BC35E1-7DEB-4797-853D-0AB724FF0B8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501" y="4621411"/>
            <a:ext cx="283028" cy="20746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2DC21C5-9FFC-4FB5-BF6D-A8BA1DCEB1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5560" y="4392750"/>
            <a:ext cx="239231" cy="23923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9825ED5-CC65-4685-BA9A-050FD5F313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876" y="2103516"/>
            <a:ext cx="778336" cy="46138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A07698F-5C8C-4505-B8E1-92592A50EB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2049" y="2780964"/>
            <a:ext cx="417929" cy="63452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7339762-33BC-4828-94AF-5D0BFF4C6C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40185" y="2103516"/>
            <a:ext cx="719848" cy="396789"/>
          </a:xfrm>
          <a:prstGeom prst="rect">
            <a:avLst/>
          </a:prstGeom>
        </p:spPr>
      </p:pic>
      <p:pic>
        <p:nvPicPr>
          <p:cNvPr id="5" name="Picture 4" descr="Initiation Snowscoot à Val Cenis">
            <a:extLst>
              <a:ext uri="{FF2B5EF4-FFF2-40B4-BE49-F238E27FC236}">
                <a16:creationId xmlns:a16="http://schemas.microsoft.com/office/drawing/2014/main" id="{9F5ACB58-0317-42EB-874F-9ABD7C0DD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1" y="3532029"/>
            <a:ext cx="1839111" cy="119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9F12BEB3-4C92-4B50-B592-81E33F3845F4}"/>
              </a:ext>
            </a:extLst>
          </p:cNvPr>
          <p:cNvSpPr txBox="1"/>
          <p:nvPr/>
        </p:nvSpPr>
        <p:spPr>
          <a:xfrm>
            <a:off x="4827624" y="141590"/>
            <a:ext cx="4502323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u="sng" dirty="0">
                <a:latin typeface="Abadi" panose="020B0604020104020204" pitchFamily="34" charset="0"/>
              </a:rPr>
              <a:t>Activités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2000" dirty="0">
                <a:latin typeface="Abadi" panose="020B0604020104020204" pitchFamily="34" charset="0"/>
              </a:rPr>
              <a:t>Entre 8h et 12h de snowscoot </a:t>
            </a:r>
          </a:p>
          <a:p>
            <a:pPr algn="ctr"/>
            <a:r>
              <a:rPr lang="fr-FR" sz="2000" dirty="0">
                <a:latin typeface="Abadi" panose="020B0604020104020204" pitchFamily="34" charset="0"/>
              </a:rPr>
              <a:t>en fonction du niveau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2000" dirty="0">
                <a:latin typeface="Abadi" panose="020B0604020104020204" pitchFamily="34" charset="0"/>
              </a:rPr>
              <a:t>Tous niveaux</a:t>
            </a:r>
            <a:endParaRPr kumimoji="0" lang="fr-FR" sz="2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" panose="020B0604020104020204" pitchFamily="34" charset="0"/>
              <a:ea typeface="+mn-ea"/>
              <a:cs typeface="+mn-cs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sz="2000" dirty="0">
                <a:solidFill>
                  <a:prstClr val="black"/>
                </a:solidFill>
                <a:latin typeface="Abadi" panose="020B0604020104020204" pitchFamily="34" charset="0"/>
              </a:rPr>
              <a:t>En plus: piscine, patinoire, luge, …</a:t>
            </a:r>
            <a:endParaRPr lang="fr-FR" sz="2000" dirty="0">
              <a:latin typeface="Abadi" panose="020B0604020104020204" pitchFamily="34" charset="0"/>
            </a:endParaRPr>
          </a:p>
          <a:p>
            <a:pPr algn="ctr"/>
            <a:endParaRPr lang="fr-FR" sz="1600" dirty="0">
              <a:latin typeface="Abadi" panose="020B0604020104020204" pitchFamily="34" charset="0"/>
            </a:endParaRPr>
          </a:p>
          <a:p>
            <a:endParaRPr lang="fr-FR" dirty="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122EE496-AEC0-4C15-A0DE-6271E49E030F}"/>
              </a:ext>
            </a:extLst>
          </p:cNvPr>
          <p:cNvSpPr/>
          <p:nvPr/>
        </p:nvSpPr>
        <p:spPr>
          <a:xfrm>
            <a:off x="1174964" y="6160420"/>
            <a:ext cx="2626831" cy="619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solidFill>
                  <a:srgbClr val="FF0000"/>
                </a:solidFill>
                <a:highlight>
                  <a:srgbClr val="FFFF00"/>
                </a:highlight>
                <a:latin typeface="Goudy Old Style" pitchFamily="18" charset="0"/>
              </a:rPr>
              <a:t>Tous niveaux </a:t>
            </a:r>
          </a:p>
          <a:p>
            <a:pPr algn="ctr"/>
            <a:r>
              <a:rPr lang="fr-FR" sz="1200" dirty="0">
                <a:solidFill>
                  <a:srgbClr val="FF0000"/>
                </a:solidFill>
                <a:highlight>
                  <a:srgbClr val="FFFF00"/>
                </a:highlight>
                <a:latin typeface="Goudy Old Style" pitchFamily="18" charset="0"/>
              </a:rPr>
              <a:t>Du débutant au confirmé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7E8784-C190-40E9-B670-E60A0E909FED}"/>
              </a:ext>
            </a:extLst>
          </p:cNvPr>
          <p:cNvSpPr/>
          <p:nvPr/>
        </p:nvSpPr>
        <p:spPr>
          <a:xfrm>
            <a:off x="5165694" y="5044331"/>
            <a:ext cx="3853167" cy="1647252"/>
          </a:xfrm>
          <a:prstGeom prst="rect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prstClr val="black"/>
                </a:solidFill>
                <a:highlight>
                  <a:srgbClr val="FFFF00"/>
                </a:highlight>
                <a:latin typeface="Berlin Sans FB Demi" panose="020E0802020502020306" pitchFamily="34" charset="0"/>
              </a:rPr>
              <a:t>Inscription séjour « Snowscoot »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Nom</a:t>
            </a:r>
            <a:r>
              <a:rPr lang="fr-FR" sz="1100" b="1" kern="0" dirty="0">
                <a:latin typeface="Calibri"/>
              </a:rPr>
              <a:t>-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Prénom: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Date de naissance: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Commune de résidence: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Téléphone:</a:t>
            </a:r>
            <a:endParaRPr lang="fr-FR" sz="1100" b="1" kern="0" dirty="0"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Adresse mail: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Numéro allocataire: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Signature: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5000"/>
            <a:lumOff val="35000"/>
          </a:schemeClr>
        </a:solidFill>
        <a:ln>
          <a:solidFill>
            <a:srgbClr val="00B0F0"/>
          </a:solidFill>
        </a:ln>
      </a:spPr>
      <a:bodyPr rtlCol="0" anchor="ctr"/>
      <a:lstStyle>
        <a:defPPr algn="ctr">
          <a:defRPr dirty="0">
            <a:solidFill>
              <a:srgbClr val="00B05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167</Words>
  <Application>Microsoft Office PowerPoint</Application>
  <PresentationFormat>Affichage à l'écran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Abadi</vt:lpstr>
      <vt:lpstr>Aharoni</vt:lpstr>
      <vt:lpstr>Arial</vt:lpstr>
      <vt:lpstr>Berlin Sans FB Demi</vt:lpstr>
      <vt:lpstr>Calibri</vt:lpstr>
      <vt:lpstr>Goudy Old Style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8</dc:creator>
  <cp:lastModifiedBy>PLANETE LOISIRS ANIMATION</cp:lastModifiedBy>
  <cp:revision>82</cp:revision>
  <cp:lastPrinted>2022-01-24T12:26:44Z</cp:lastPrinted>
  <dcterms:created xsi:type="dcterms:W3CDTF">2018-11-28T11:03:05Z</dcterms:created>
  <dcterms:modified xsi:type="dcterms:W3CDTF">2022-01-24T12:27:15Z</dcterms:modified>
</cp:coreProperties>
</file>