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  <a:srgbClr val="73FDD6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8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hyperlink" Target="mailto:alsh@afr63.fr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ntal : si vous testiez le ski joering, un mélange de ski et de sport  équestre ?">
            <a:extLst>
              <a:ext uri="{FF2B5EF4-FFF2-40B4-BE49-F238E27FC236}">
                <a16:creationId xmlns:a16="http://schemas.microsoft.com/office/drawing/2014/main" id="{2ED4DBD6-687F-4F95-AD50-5B0817B9B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" y="3474814"/>
            <a:ext cx="4882329" cy="341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-67070" y="473660"/>
            <a:ext cx="511090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Du 15 au 18 février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Séjour « Glisse »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ighlight>
                  <a:srgbClr val="FFFF00"/>
                </a:highligh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6-10 ans</a:t>
            </a: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99713046-2C25-1749-A37D-39CB441791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500306"/>
            <a:ext cx="1081094" cy="108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2511E8-8E56-C647-A322-D84E3471F880}"/>
              </a:ext>
            </a:extLst>
          </p:cNvPr>
          <p:cNvSpPr txBox="1"/>
          <p:nvPr/>
        </p:nvSpPr>
        <p:spPr>
          <a:xfrm>
            <a:off x="-67072" y="-5814"/>
            <a:ext cx="511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latin typeface="Abadi" panose="020B0604020104020204" pitchFamily="34" charset="0"/>
                <a:cs typeface="Bodoni MT Poster Compressed" panose="020F0302020204030204" pitchFamily="34" charset="0"/>
              </a:rPr>
              <a:t>Planète loisirs animation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9400AE4-89DB-A242-9505-403DB8C937D5}"/>
              </a:ext>
            </a:extLst>
          </p:cNvPr>
          <p:cNvSpPr txBox="1"/>
          <p:nvPr/>
        </p:nvSpPr>
        <p:spPr>
          <a:xfrm>
            <a:off x="4778631" y="3818283"/>
            <a:ext cx="48823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Inscriptions et renseignements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07.82.84.51.16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alsh@afr63.fr</a:t>
            </a:r>
            <a:endParaRPr lang="fr-FR" sz="1600" dirty="0">
              <a:latin typeface="Abadi" panose="020B06040201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planete loisirs anim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16 rue du Sioulet, 63380 Pontaumur</a:t>
            </a:r>
          </a:p>
          <a:p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3C66D-995D-CF4E-987B-875D305FF894}"/>
              </a:ext>
            </a:extLst>
          </p:cNvPr>
          <p:cNvSpPr/>
          <p:nvPr/>
        </p:nvSpPr>
        <p:spPr>
          <a:xfrm>
            <a:off x="53954" y="1779904"/>
            <a:ext cx="4932041" cy="240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Hébergement au LPA de Rochefort Montagne (63)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998A37-50C0-AA42-B71C-3419327106A4}"/>
              </a:ext>
            </a:extLst>
          </p:cNvPr>
          <p:cNvSpPr/>
          <p:nvPr/>
        </p:nvSpPr>
        <p:spPr>
          <a:xfrm rot="5400000">
            <a:off x="3995248" y="798776"/>
            <a:ext cx="1774130" cy="2073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685B77D-6805-A54F-82D6-61438E317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211" y="2042180"/>
            <a:ext cx="2839741" cy="1489849"/>
          </a:xfrm>
          <a:prstGeom prst="rect">
            <a:avLst/>
          </a:prstGeom>
        </p:spPr>
      </p:pic>
      <p:graphicFrame>
        <p:nvGraphicFramePr>
          <p:cNvPr id="36" name="Tableau 36">
            <a:extLst>
              <a:ext uri="{FF2B5EF4-FFF2-40B4-BE49-F238E27FC236}">
                <a16:creationId xmlns:a16="http://schemas.microsoft.com/office/drawing/2014/main" id="{A3B2931B-AEC2-7B43-836F-B088939F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23969"/>
              </p:ext>
            </p:extLst>
          </p:nvPr>
        </p:nvGraphicFramePr>
        <p:xfrm>
          <a:off x="5439617" y="2140935"/>
          <a:ext cx="34637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69">
                  <a:extLst>
                    <a:ext uri="{9D8B030D-6E8A-4147-A177-3AD203B41FA5}">
                      <a16:colId xmlns:a16="http://schemas.microsoft.com/office/drawing/2014/main" val="3892483871"/>
                    </a:ext>
                  </a:extLst>
                </a:gridCol>
                <a:gridCol w="1769825">
                  <a:extLst>
                    <a:ext uri="{9D8B030D-6E8A-4147-A177-3AD203B41FA5}">
                      <a16:colId xmlns:a16="http://schemas.microsoft.com/office/drawing/2014/main" val="79605951"/>
                    </a:ext>
                  </a:extLst>
                </a:gridCol>
              </a:tblGrid>
              <a:tr h="18436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/>
                        <a:t>Tarif </a:t>
                      </a:r>
                      <a:r>
                        <a:rPr lang="fr-FR" sz="1100" dirty="0"/>
                        <a:t>formule tout compris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00541"/>
                  </a:ext>
                </a:extLst>
              </a:tr>
              <a:tr h="520555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Résidants communauté de communes Chavanon Combrailles et Volcans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Hors Communauté de communes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84406"/>
                  </a:ext>
                </a:extLst>
              </a:tr>
              <a:tr h="78083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85€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94€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 102€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 110€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 119€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128€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136€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145€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153€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162€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60691"/>
                  </a:ext>
                </a:extLst>
              </a:tr>
            </a:tbl>
          </a:graphicData>
        </a:graphic>
      </p:graphicFrame>
      <p:sp>
        <p:nvSpPr>
          <p:cNvPr id="21" name="ZoneTexte 20">
            <a:extLst>
              <a:ext uri="{FF2B5EF4-FFF2-40B4-BE49-F238E27FC236}">
                <a16:creationId xmlns:a16="http://schemas.microsoft.com/office/drawing/2014/main" id="{6CE73CBC-8B34-6244-8EC2-281F7F20BB87}"/>
              </a:ext>
            </a:extLst>
          </p:cNvPr>
          <p:cNvSpPr txBox="1"/>
          <p:nvPr/>
        </p:nvSpPr>
        <p:spPr>
          <a:xfrm>
            <a:off x="6191883" y="102691"/>
            <a:ext cx="183652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u="sng" dirty="0">
                <a:latin typeface="Abadi" panose="020B0604020104020204" pitchFamily="34" charset="0"/>
              </a:rPr>
              <a:t>Activités</a:t>
            </a:r>
            <a:endParaRPr lang="fr-FR" sz="2400" dirty="0">
              <a:latin typeface="Abadi" panose="020B0604020104020204" pitchFamily="34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400" dirty="0">
                <a:latin typeface="Abadi" panose="020B0604020104020204" pitchFamily="34" charset="0"/>
              </a:rPr>
              <a:t>Motoneige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400" dirty="0">
                <a:latin typeface="Abadi" panose="020B0604020104020204" pitchFamily="34" charset="0"/>
              </a:rPr>
              <a:t>Patinoire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400" dirty="0">
                <a:latin typeface="Abadi" panose="020B0604020104020204" pitchFamily="34" charset="0"/>
              </a:rPr>
              <a:t>Luge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2400" dirty="0">
                <a:latin typeface="Abadi" panose="020B0604020104020204" pitchFamily="34" charset="0"/>
              </a:rPr>
              <a:t>Piscine</a:t>
            </a:r>
          </a:p>
          <a:p>
            <a:pPr algn="ctr"/>
            <a:endParaRPr lang="fr-FR" sz="1600" dirty="0">
              <a:latin typeface="Abadi" panose="020B0604020104020204" pitchFamily="34" charset="0"/>
            </a:endParaRPr>
          </a:p>
          <a:p>
            <a:endParaRPr lang="fr-FR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73D6067D-719B-4430-89D1-69BE7991A0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191" y="4140643"/>
            <a:ext cx="207466" cy="20746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69B5487E-7BA1-41EF-A92D-E234164DF6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38041" y="4399627"/>
            <a:ext cx="239231" cy="207466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3BC35E1-7DEB-4797-853D-0AB724FF0B8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528" y="4857733"/>
            <a:ext cx="283028" cy="20746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2DC21C5-9FFC-4FB5-BF6D-A8BA1DCEB1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2268" y="4618502"/>
            <a:ext cx="239231" cy="23923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9825ED5-CC65-4685-BA9A-050FD5F313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876" y="2103516"/>
            <a:ext cx="778336" cy="46138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07698F-5C8C-4505-B8E1-92592A50EB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2049" y="2780964"/>
            <a:ext cx="417929" cy="6345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7339762-33BC-4828-94AF-5D0BFF4C6C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40185" y="2103516"/>
            <a:ext cx="843592" cy="396789"/>
          </a:xfrm>
          <a:prstGeom prst="rect">
            <a:avLst/>
          </a:prstGeom>
        </p:spPr>
      </p:pic>
      <p:pic>
        <p:nvPicPr>
          <p:cNvPr id="1028" name="Picture 4" descr="Mountain E-park, l'école de pilotage 100% électrique">
            <a:extLst>
              <a:ext uri="{FF2B5EF4-FFF2-40B4-BE49-F238E27FC236}">
                <a16:creationId xmlns:a16="http://schemas.microsoft.com/office/drawing/2014/main" id="{F88BC033-21FA-4C25-B146-285998780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25" y="3472597"/>
            <a:ext cx="2353768" cy="94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ler patiner avec les enfants. | Educatout">
            <a:extLst>
              <a:ext uri="{FF2B5EF4-FFF2-40B4-BE49-F238E27FC236}">
                <a16:creationId xmlns:a16="http://schemas.microsoft.com/office/drawing/2014/main" id="{7A2FBA63-31F7-49DB-8877-1F21CDBB0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2597"/>
            <a:ext cx="2529107" cy="94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uge station Chamrousse">
            <a:extLst>
              <a:ext uri="{FF2B5EF4-FFF2-40B4-BE49-F238E27FC236}">
                <a16:creationId xmlns:a16="http://schemas.microsoft.com/office/drawing/2014/main" id="{88129C7A-2A6D-4538-AA49-327EBDDD0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393942"/>
            <a:ext cx="1678465" cy="148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DCEF867-03C9-44B5-A662-28971C6E6A0F}"/>
              </a:ext>
            </a:extLst>
          </p:cNvPr>
          <p:cNvSpPr/>
          <p:nvPr/>
        </p:nvSpPr>
        <p:spPr>
          <a:xfrm>
            <a:off x="5202835" y="5128126"/>
            <a:ext cx="3853167" cy="16472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prstClr val="black"/>
                </a:solidFill>
                <a:highlight>
                  <a:srgbClr val="FFFF00"/>
                </a:highlight>
                <a:latin typeface="Berlin Sans FB Demi" panose="020E0802020502020306" pitchFamily="34" charset="0"/>
              </a:rPr>
              <a:t>Inscription séjour « Glisse 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Nom</a:t>
            </a:r>
            <a:r>
              <a:rPr lang="fr-FR" sz="1100" b="1" kern="0" dirty="0">
                <a:latin typeface="Calibri"/>
              </a:rPr>
              <a:t>-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Prénom: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Date de naissance: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Commune de résidence: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Téléphone:</a:t>
            </a:r>
            <a:endParaRPr lang="fr-FR" sz="1100" b="1" kern="0" dirty="0"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Adresse mail: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Numéro allocataire: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Signature: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solidFill>
            <a:srgbClr val="00B0F0"/>
          </a:solidFill>
        </a:ln>
      </a:spPr>
      <a:bodyPr rtlCol="0" anchor="ctr"/>
      <a:lstStyle>
        <a:defPPr algn="ctr">
          <a:defRPr dirty="0">
            <a:solidFill>
              <a:srgbClr val="00B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143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Abadi</vt:lpstr>
      <vt:lpstr>Aharoni</vt:lpstr>
      <vt:lpstr>Arial</vt:lpstr>
      <vt:lpstr>Berlin Sans FB Demi</vt:lpstr>
      <vt:lpstr>Calibri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8</dc:creator>
  <cp:lastModifiedBy>PLANETE LOISIRS ANIMATION</cp:lastModifiedBy>
  <cp:revision>81</cp:revision>
  <dcterms:created xsi:type="dcterms:W3CDTF">2018-11-28T11:03:05Z</dcterms:created>
  <dcterms:modified xsi:type="dcterms:W3CDTF">2022-01-24T10:17:46Z</dcterms:modified>
</cp:coreProperties>
</file>