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D6FF"/>
    <a:srgbClr val="73FDD6"/>
    <a:srgbClr val="009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86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2A4DA-9A37-4235-BC4D-BDE8E8CE3D00}" type="datetimeFigureOut">
              <a:rPr lang="fr-FR" smtClean="0"/>
              <a:pPr/>
              <a:t>24/01/2022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57506-00E4-4BCF-9104-6EE6D3681C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hyperlink" Target="mailto:alsh@afr63.fr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-67070" y="473660"/>
            <a:ext cx="511090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Du 22 au 25 février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Séjour « Ski alpin » </a:t>
            </a:r>
          </a:p>
          <a:p>
            <a:pPr algn="ctr"/>
            <a:r>
              <a:rPr lang="fr-FR" sz="28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highlight>
                  <a:srgbClr val="FFFF00"/>
                </a:highlight>
                <a:latin typeface="Abadi" panose="020B0604020104020204" pitchFamily="34" charset="0"/>
                <a:ea typeface="Brush Script MT" panose="03060802040406070304" pitchFamily="66" charset="-122"/>
                <a:cs typeface="AL BAYAN PLAIN" pitchFamily="2" charset="-78"/>
              </a:rPr>
              <a:t>6-9 ans</a:t>
            </a:r>
          </a:p>
        </p:txBody>
      </p:sp>
      <p:sp>
        <p:nvSpPr>
          <p:cNvPr id="3" name="AutoShape 4">
            <a:extLst>
              <a:ext uri="{FF2B5EF4-FFF2-40B4-BE49-F238E27FC236}">
                <a16:creationId xmlns:a16="http://schemas.microsoft.com/office/drawing/2014/main" id="{99713046-2C25-1749-A37D-39CB441791D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500306"/>
            <a:ext cx="1081094" cy="1081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A2511E8-8E56-C647-A322-D84E3471F880}"/>
              </a:ext>
            </a:extLst>
          </p:cNvPr>
          <p:cNvSpPr txBox="1"/>
          <p:nvPr/>
        </p:nvSpPr>
        <p:spPr>
          <a:xfrm>
            <a:off x="-67072" y="-5814"/>
            <a:ext cx="51109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u="sng" dirty="0">
                <a:latin typeface="Abadi" panose="020B0604020104020204" pitchFamily="34" charset="0"/>
                <a:cs typeface="Bodoni MT Poster Compressed" panose="020F0302020204030204" pitchFamily="34" charset="0"/>
              </a:rPr>
              <a:t>Planète loisirs animation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9400AE4-89DB-A242-9505-403DB8C937D5}"/>
              </a:ext>
            </a:extLst>
          </p:cNvPr>
          <p:cNvSpPr txBox="1"/>
          <p:nvPr/>
        </p:nvSpPr>
        <p:spPr>
          <a:xfrm>
            <a:off x="4724112" y="3373714"/>
            <a:ext cx="488232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latin typeface="Abadi" panose="020B0604020104020204" pitchFamily="34" charset="0"/>
              </a:rPr>
              <a:t>Inscriptions et renseignements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07.82.84.51.16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alsh@afr63.fr</a:t>
            </a:r>
            <a:endParaRPr lang="fr-FR" sz="1600" dirty="0">
              <a:latin typeface="Abadi" panose="020B0604020104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badi" panose="020B0604020104020204" pitchFamily="34" charset="0"/>
                <a:ea typeface="+mn-ea"/>
                <a:cs typeface="+mn-cs"/>
              </a:rPr>
              <a:t>planete loisirs anim</a:t>
            </a:r>
            <a:endParaRPr lang="fr-FR" sz="1600" dirty="0">
              <a:latin typeface="Abadi" panose="020B0604020104020204" pitchFamily="34" charset="0"/>
            </a:endParaRP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16 rue du Sioulet, 63380 Pontaumur</a:t>
            </a:r>
          </a:p>
          <a:p>
            <a:endParaRPr lang="fr-FR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F3C66D-995D-CF4E-987B-875D305FF894}"/>
              </a:ext>
            </a:extLst>
          </p:cNvPr>
          <p:cNvSpPr/>
          <p:nvPr/>
        </p:nvSpPr>
        <p:spPr>
          <a:xfrm>
            <a:off x="53954" y="1779904"/>
            <a:ext cx="4932041" cy="2400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Hébergement au LPA de Rochefort Montagne (63)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998A37-50C0-AA42-B71C-3419327106A4}"/>
              </a:ext>
            </a:extLst>
          </p:cNvPr>
          <p:cNvSpPr/>
          <p:nvPr/>
        </p:nvSpPr>
        <p:spPr>
          <a:xfrm rot="5400000">
            <a:off x="3995248" y="798776"/>
            <a:ext cx="1774130" cy="20736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00B050"/>
              </a:solidFill>
            </a:endParaRPr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1685B77D-6805-A54F-82D6-61438E317D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837" y="2042180"/>
            <a:ext cx="3055116" cy="1602844"/>
          </a:xfrm>
          <a:prstGeom prst="rect">
            <a:avLst/>
          </a:prstGeom>
        </p:spPr>
      </p:pic>
      <p:graphicFrame>
        <p:nvGraphicFramePr>
          <p:cNvPr id="36" name="Tableau 36">
            <a:extLst>
              <a:ext uri="{FF2B5EF4-FFF2-40B4-BE49-F238E27FC236}">
                <a16:creationId xmlns:a16="http://schemas.microsoft.com/office/drawing/2014/main" id="{A3B2931B-AEC2-7B43-836F-B088939F9E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621723"/>
              </p:ext>
            </p:extLst>
          </p:nvPr>
        </p:nvGraphicFramePr>
        <p:xfrm>
          <a:off x="5343170" y="1461029"/>
          <a:ext cx="3463794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969">
                  <a:extLst>
                    <a:ext uri="{9D8B030D-6E8A-4147-A177-3AD203B41FA5}">
                      <a16:colId xmlns:a16="http://schemas.microsoft.com/office/drawing/2014/main" val="3892483871"/>
                    </a:ext>
                  </a:extLst>
                </a:gridCol>
                <a:gridCol w="1769825">
                  <a:extLst>
                    <a:ext uri="{9D8B030D-6E8A-4147-A177-3AD203B41FA5}">
                      <a16:colId xmlns:a16="http://schemas.microsoft.com/office/drawing/2014/main" val="79605951"/>
                    </a:ext>
                  </a:extLst>
                </a:gridCol>
              </a:tblGrid>
              <a:tr h="18436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100"/>
                        <a:t>Tarif </a:t>
                      </a:r>
                      <a:r>
                        <a:rPr lang="fr-FR" sz="1100" dirty="0"/>
                        <a:t>formule tout compris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400541"/>
                  </a:ext>
                </a:extLst>
              </a:tr>
              <a:tr h="520555">
                <a:tc>
                  <a:txBody>
                    <a:bodyPr/>
                    <a:lstStyle/>
                    <a:p>
                      <a:pPr algn="ctr"/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Résidants communauté de communes Chavanon Combrailles et Volcans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Hors Communauté de communes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5484406"/>
                  </a:ext>
                </a:extLst>
              </a:tr>
              <a:tr h="780832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98€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108€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 118€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 128€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QF&gt;1501:  138€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&lt;400:  147€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401&lt;700:  157€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701&lt;1000: 167€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 1001&lt;1500: 177€</a:t>
                      </a:r>
                    </a:p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QF&gt;1501: 187€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4660691"/>
                  </a:ext>
                </a:extLst>
              </a:tr>
            </a:tbl>
          </a:graphicData>
        </a:graphic>
      </p:graphicFrame>
      <p:sp>
        <p:nvSpPr>
          <p:cNvPr id="21" name="ZoneTexte 20">
            <a:extLst>
              <a:ext uri="{FF2B5EF4-FFF2-40B4-BE49-F238E27FC236}">
                <a16:creationId xmlns:a16="http://schemas.microsoft.com/office/drawing/2014/main" id="{6CE73CBC-8B34-6244-8EC2-281F7F20BB87}"/>
              </a:ext>
            </a:extLst>
          </p:cNvPr>
          <p:cNvSpPr txBox="1"/>
          <p:nvPr/>
        </p:nvSpPr>
        <p:spPr>
          <a:xfrm>
            <a:off x="4761719" y="4972"/>
            <a:ext cx="466826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b="1" u="sng" dirty="0">
                <a:latin typeface="Abadi" panose="020B0604020104020204" pitchFamily="34" charset="0"/>
              </a:rPr>
              <a:t>Activités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1600" dirty="0">
                <a:latin typeface="Abadi" panose="020B0604020104020204" pitchFamily="34" charset="0"/>
              </a:rPr>
              <a:t>Entre 8h et 12h de ski en fonction du niveau</a:t>
            </a:r>
          </a:p>
          <a:p>
            <a:pPr marL="171450" indent="-171450" algn="ctr">
              <a:buFont typeface="Wingdings" pitchFamily="2" charset="2"/>
              <a:buChar char="Ø"/>
            </a:pPr>
            <a:r>
              <a:rPr lang="fr-FR" sz="1600" dirty="0">
                <a:latin typeface="Abadi" panose="020B0604020104020204" pitchFamily="34" charset="0"/>
              </a:rPr>
              <a:t>Du débutant au confirmé. Pour les débutants, </a:t>
            </a:r>
          </a:p>
          <a:p>
            <a:pPr algn="ctr"/>
            <a:r>
              <a:rPr lang="fr-FR" sz="1600" dirty="0">
                <a:latin typeface="Abadi" panose="020B0604020104020204" pitchFamily="34" charset="0"/>
              </a:rPr>
              <a:t>cours encadrés par des moniteurs ESF</a:t>
            </a:r>
            <a:endParaRPr kumimoji="0" lang="fr-FR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badi" panose="020B0604020104020204" pitchFamily="34" charset="0"/>
              <a:ea typeface="+mn-ea"/>
              <a:cs typeface="+mn-cs"/>
            </a:endParaRPr>
          </a:p>
          <a:p>
            <a:pPr marL="171450" marR="0" lvl="0" indent="-1714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lang="fr-FR" sz="1600" dirty="0">
                <a:solidFill>
                  <a:prstClr val="black"/>
                </a:solidFill>
                <a:latin typeface="Abadi" panose="020B0604020104020204" pitchFamily="34" charset="0"/>
              </a:rPr>
              <a:t>En plus: piscine, patinoire, luge, …</a:t>
            </a:r>
            <a:endParaRPr lang="fr-FR" sz="1600" dirty="0">
              <a:latin typeface="Abadi" panose="020B0604020104020204" pitchFamily="34" charset="0"/>
            </a:endParaRPr>
          </a:p>
          <a:p>
            <a:pPr algn="ctr"/>
            <a:endParaRPr lang="fr-FR" sz="1600" dirty="0">
              <a:latin typeface="Abadi" panose="020B0604020104020204" pitchFamily="34" charset="0"/>
            </a:endParaRPr>
          </a:p>
          <a:p>
            <a:endParaRPr lang="fr-FR" dirty="0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73D6067D-719B-4430-89D1-69BE7991A0C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843" y="3645024"/>
            <a:ext cx="207466" cy="207466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69B5487E-7BA1-41EF-A92D-E234164DF67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10026" y="3953451"/>
            <a:ext cx="239231" cy="207466"/>
          </a:xfrm>
          <a:prstGeom prst="rect">
            <a:avLst/>
          </a:prstGeom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E3BC35E1-7DEB-4797-853D-0AB724FF0B8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1300" y="4409727"/>
            <a:ext cx="283028" cy="207465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12DC21C5-9FFC-4FB5-BF6D-A8BA1DCEB19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70795" y="4146860"/>
            <a:ext cx="239231" cy="239231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49825ED5-CC65-4685-BA9A-050FD5F313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21876" y="2103516"/>
            <a:ext cx="778336" cy="461388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EA07698F-5C8C-4505-B8E1-92592A50EB1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0708" y="2855678"/>
            <a:ext cx="417929" cy="634520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B7339762-33BC-4828-94AF-5D0BFF4C6CE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40185" y="2103516"/>
            <a:ext cx="843592" cy="396789"/>
          </a:xfrm>
          <a:prstGeom prst="rect">
            <a:avLst/>
          </a:prstGeom>
        </p:spPr>
      </p:pic>
      <p:pic>
        <p:nvPicPr>
          <p:cNvPr id="23" name="Image 22" descr="direct.jpg">
            <a:extLst>
              <a:ext uri="{FF2B5EF4-FFF2-40B4-BE49-F238E27FC236}">
                <a16:creationId xmlns:a16="http://schemas.microsoft.com/office/drawing/2014/main" id="{D2082F84-5CB5-4CD4-9746-AFFF9DC0008B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36215" y="3509078"/>
            <a:ext cx="4542415" cy="3304298"/>
          </a:xfrm>
          <a:prstGeom prst="rect">
            <a:avLst/>
          </a:prstGeom>
        </p:spPr>
      </p:pic>
      <p:pic>
        <p:nvPicPr>
          <p:cNvPr id="24" name="Image 23" descr="esff.jpg">
            <a:extLst>
              <a:ext uri="{FF2B5EF4-FFF2-40B4-BE49-F238E27FC236}">
                <a16:creationId xmlns:a16="http://schemas.microsoft.com/office/drawing/2014/main" id="{732A57EA-92CE-4FC9-9E33-E9D4502199F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825056" y="5070569"/>
            <a:ext cx="1805677" cy="1485322"/>
          </a:xfrm>
          <a:prstGeom prst="rect">
            <a:avLst/>
          </a:prstGeom>
        </p:spPr>
      </p:pic>
      <p:sp>
        <p:nvSpPr>
          <p:cNvPr id="25" name="Ellipse 24">
            <a:extLst>
              <a:ext uri="{FF2B5EF4-FFF2-40B4-BE49-F238E27FC236}">
                <a16:creationId xmlns:a16="http://schemas.microsoft.com/office/drawing/2014/main" id="{9C3E2A9F-B3E0-4A12-A940-0C90E8901A88}"/>
              </a:ext>
            </a:extLst>
          </p:cNvPr>
          <p:cNvSpPr/>
          <p:nvPr/>
        </p:nvSpPr>
        <p:spPr>
          <a:xfrm>
            <a:off x="1084473" y="4355066"/>
            <a:ext cx="2626831" cy="61908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u="sng" dirty="0">
                <a:solidFill>
                  <a:srgbClr val="FF0000"/>
                </a:solidFill>
                <a:highlight>
                  <a:srgbClr val="FFFF00"/>
                </a:highlight>
                <a:latin typeface="Goudy Old Style" pitchFamily="18" charset="0"/>
              </a:rPr>
              <a:t>Tous niveaux </a:t>
            </a:r>
          </a:p>
          <a:p>
            <a:pPr algn="ctr"/>
            <a:r>
              <a:rPr lang="fr-FR" sz="1200" dirty="0">
                <a:solidFill>
                  <a:srgbClr val="FF0000"/>
                </a:solidFill>
                <a:highlight>
                  <a:srgbClr val="FFFF00"/>
                </a:highlight>
                <a:latin typeface="Goudy Old Style" pitchFamily="18" charset="0"/>
              </a:rPr>
              <a:t>Du débutant au confirmé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E7E8784-C190-40E9-B670-E60A0E909FED}"/>
              </a:ext>
            </a:extLst>
          </p:cNvPr>
          <p:cNvSpPr/>
          <p:nvPr/>
        </p:nvSpPr>
        <p:spPr>
          <a:xfrm>
            <a:off x="5148483" y="4979346"/>
            <a:ext cx="3853167" cy="1647252"/>
          </a:xfrm>
          <a:prstGeom prst="rect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400" b="1" u="sng" kern="0" dirty="0">
                <a:solidFill>
                  <a:prstClr val="black"/>
                </a:solidFill>
                <a:highlight>
                  <a:srgbClr val="FFFF00"/>
                </a:highlight>
                <a:latin typeface="Berlin Sans FB Demi" panose="020E0802020502020306" pitchFamily="34" charset="0"/>
              </a:rPr>
              <a:t>Inscription séjour « ski alpin 6-9 ans »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Nom</a:t>
            </a:r>
            <a:r>
              <a:rPr lang="fr-FR" sz="1100" b="1" kern="0" dirty="0">
                <a:latin typeface="Calibri"/>
              </a:rPr>
              <a:t>-</a:t>
            </a: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Prénom: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Date de naissance: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Commune de résidence: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Téléphone:</a:t>
            </a:r>
            <a:endParaRPr lang="fr-FR" sz="1100" b="1" kern="0" dirty="0">
              <a:latin typeface="Calibri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Adresse mail: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Numéro allocataire: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 Signature: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5000"/>
            <a:lumOff val="35000"/>
          </a:schemeClr>
        </a:solidFill>
        <a:ln>
          <a:solidFill>
            <a:srgbClr val="00B0F0"/>
          </a:solidFill>
        </a:ln>
      </a:spPr>
      <a:bodyPr rtlCol="0" anchor="ctr"/>
      <a:lstStyle>
        <a:defPPr algn="ctr">
          <a:defRPr dirty="0">
            <a:solidFill>
              <a:srgbClr val="00B05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</TotalTime>
  <Words>184</Words>
  <Application>Microsoft Office PowerPoint</Application>
  <PresentationFormat>Affichage à l'écran (4:3)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Abadi</vt:lpstr>
      <vt:lpstr>Aharoni</vt:lpstr>
      <vt:lpstr>Arial</vt:lpstr>
      <vt:lpstr>Berlin Sans FB Demi</vt:lpstr>
      <vt:lpstr>Calibri</vt:lpstr>
      <vt:lpstr>Goudy Old Style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8</dc:creator>
  <cp:lastModifiedBy>PLANETE LOISIRS ANIMATION</cp:lastModifiedBy>
  <cp:revision>81</cp:revision>
  <dcterms:created xsi:type="dcterms:W3CDTF">2018-11-28T11:03:05Z</dcterms:created>
  <dcterms:modified xsi:type="dcterms:W3CDTF">2022-01-24T10:19:50Z</dcterms:modified>
</cp:coreProperties>
</file>